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Plus Jakarta Sans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8F762F3-7BAB-43C0-A738-3E661C0699A1}">
  <a:tblStyle styleId="{D8F762F3-7BAB-43C0-A738-3E661C0699A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regular.fntdata"/><Relationship Id="rId10" Type="http://schemas.openxmlformats.org/officeDocument/2006/relationships/font" Target="fonts/Halant-bold.fntdata"/><Relationship Id="rId13" Type="http://schemas.openxmlformats.org/officeDocument/2006/relationships/font" Target="fonts/PlusJakartaSans-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PlusJakartaSans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55723975_0_3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5572397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836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developments during the Early Republic (1789-1844) impact various groups living in the United States?</a:t>
            </a:r>
            <a:endParaRPr b="1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600" y="1526450"/>
            <a:ext cx="836700" cy="8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4" name="Google Shape;64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{D8F762F3-7BAB-43C0-A738-3E661C0699A1}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Google Shape;65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{D8F762F3-7BAB-43C0-A738-3E661C0699A1}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1757525" y="1526450"/>
            <a:ext cx="5545500" cy="836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developments during the Early Republic (1789-1844) impact various groups living in the United States?</a:t>
            </a:r>
            <a:endParaRPr b="1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600" y="1526450"/>
            <a:ext cx="836700" cy="8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statement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supported by claim well with evidence.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contextualization point is difficult for me to do well.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While westward expansion and industrialization led to growth and opportunity for some, they also harmed Native American sovereignty and widened social inequalities. </a:t>
            </a:r>
            <a:endParaRPr b="1" sz="2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0" name="Google Shape;80;p14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{D8F762F3-7BAB-43C0-A738-3E661C0699A1}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Impact on white Americans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Impact on American Indians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Impact on Immigrants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B, 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B, 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C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C&amp;O Canal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Indian Removal Act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Lowell Mills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Google Shape;81;p14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{D8F762F3-7BAB-43C0-A738-3E661C0699A1}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Louisiana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Purchase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Market Revolution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Industrialization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agricultural opportunities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Forced Relocation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Increased migration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4"/>
          <p:cNvSpPr/>
          <p:nvPr/>
        </p:nvSpPr>
        <p:spPr>
          <a:xfrm>
            <a:off x="5813325" y="3422600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>
            <a:off x="5813325" y="3803600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5813325" y="6304150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5813325" y="8146500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